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3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Les classes de mots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4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8EC6A271-E60B-28B7-5D5A-A3374AC95F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536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Donne la classe du mot souligné !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45886FB0-A07A-475D-8522-B157EA4A89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9358974" cy="1944974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r>
              <a:rPr lang="fr-FR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Ils ramassaient </a:t>
            </a:r>
            <a:r>
              <a:rPr lang="fr-FR" sz="2800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</a:t>
            </a:r>
            <a:r>
              <a:rPr lang="fr-FR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légumes.</a:t>
            </a:r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95E3E79F-ABEF-A6FA-FCE1-80EB77B5F9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8646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9358974" cy="1944974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dirty="0"/>
              <a:t>déterminant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72050414-856B-8832-14E8-364E9E6B25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26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Donne la classe du mot souligné !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45886FB0-A07A-475D-8522-B157EA4A89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9358974" cy="1944974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fr-FR" sz="2800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voiture</a:t>
            </a:r>
            <a:r>
              <a:rPr lang="fr-FR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démarrait rapidement.</a:t>
            </a: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7FD68627-C4FB-C1D0-9A52-76F6036274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9358974" cy="1944974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r>
              <a:rPr lang="fr-FR" dirty="0"/>
              <a:t>Nom commun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BC56BC02-4415-0D3A-7A63-87A43C88FF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142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Donne la classe du mot souligné !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45886FB0-A07A-475D-8522-B157EA4A89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9358974" cy="1944974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r>
              <a:rPr lang="fr-FR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vaches </a:t>
            </a:r>
            <a:r>
              <a:rPr lang="fr-FR" sz="2800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broutaient</a:t>
            </a:r>
            <a:r>
              <a:rPr lang="fr-FR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l’herbe.</a:t>
            </a:r>
          </a:p>
          <a:p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40E136A8-79C4-07CA-F04A-1B49F2C14E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936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9358974" cy="1944974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dirty="0"/>
              <a:t>Verbe « brouter »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58AE1DD5-DA23-5FA7-4FFD-8D1B29DE8C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1251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Donne la classe du mot souligné !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45886FB0-A07A-475D-8522-B157EA4A89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9358974" cy="1944974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Nous buvions </a:t>
            </a:r>
            <a:r>
              <a:rPr lang="fr-FR" sz="2800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</a:t>
            </a:r>
            <a:r>
              <a:rPr lang="fr-FR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verre de limonade.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657E218-13ED-9B06-B78A-59E0776E74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5542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9358974" cy="1944974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r>
              <a:rPr lang="fr-FR" dirty="0"/>
              <a:t>Déterminant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BA4B3D5D-F495-5079-2659-0E37C0D3FF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7099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Donne la classe du mot souligné !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45886FB0-A07A-475D-8522-B157EA4A89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9358974" cy="1944974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2800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Vous</a:t>
            </a:r>
            <a:r>
              <a:rPr lang="fr-FR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dormiez tard le matin.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D2EE6203-FF5A-1B90-CB2B-5D2EF16B13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7151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9358974" cy="1944974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dirty="0"/>
              <a:t>Pronom personnel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313C4F0-32A3-2AD3-D6AA-2E977D500B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40106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129</Words>
  <Application>Microsoft Office PowerPoint</Application>
  <PresentationFormat>Grand écran</PresentationFormat>
  <Paragraphs>51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3</vt:lpstr>
      <vt:lpstr>Donne la classe du mot souligné !</vt:lpstr>
      <vt:lpstr>Correction</vt:lpstr>
      <vt:lpstr>Donne la classe du mot souligné !</vt:lpstr>
      <vt:lpstr>Correction</vt:lpstr>
      <vt:lpstr>Donne la classe du mot souligné !</vt:lpstr>
      <vt:lpstr>Correction</vt:lpstr>
      <vt:lpstr>Donne la classe du mot souligné !</vt:lpstr>
      <vt:lpstr>Correction</vt:lpstr>
      <vt:lpstr>Donne la classe du mot souligné !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26</cp:revision>
  <dcterms:created xsi:type="dcterms:W3CDTF">2021-07-17T07:25:24Z</dcterms:created>
  <dcterms:modified xsi:type="dcterms:W3CDTF">2022-08-06T14:33:23Z</dcterms:modified>
</cp:coreProperties>
</file>